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2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2240" y="504"/>
      </p:cViewPr>
      <p:guideLst>
        <p:guide orient="horz" pos="21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C07F-47CC-42FB-BE92-A2DB97BB89D4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EC540-C3AA-4E54-B6C9-F7AC5B309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6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7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60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18/01/2023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NUL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7" Type="http://schemas.openxmlformats.org/officeDocument/2006/relationships/image" Target="NULL"/><Relationship Id="rId12" Type="http://schemas.openxmlformats.org/officeDocument/2006/relationships/image" Target="../media/image33.png"/><Relationship Id="rId17" Type="http://schemas.openxmlformats.org/officeDocument/2006/relationships/image" Target="../media/image12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0.png"/><Relationship Id="rId15" Type="http://schemas.openxmlformats.org/officeDocument/2006/relationships/image" Target="../media/image100.png"/><Relationship Id="rId10" Type="http://schemas.openxmlformats.org/officeDocument/2006/relationships/image" Target="../media/image40.png"/><Relationship Id="rId9" Type="http://schemas.openxmlformats.org/officeDocument/2006/relationships/image" Target="../media/image23.png"/><Relationship Id="rId1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9" y="1768054"/>
            <a:ext cx="8531482" cy="26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131840" y="2276872"/>
            <a:ext cx="3024336" cy="9042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11559" y="278092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23728" y="2749116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979712" y="1564196"/>
            <a:ext cx="0" cy="993304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23728" y="1340768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du mode de bercement</a:t>
            </a:r>
          </a:p>
        </p:txBody>
      </p:sp>
      <p:cxnSp>
        <p:nvCxnSpPr>
          <p:cNvPr id="16" name="Connecteur droit avec flèche 15"/>
          <p:cNvCxnSpPr>
            <a:endCxn id="9" idx="2"/>
          </p:cNvCxnSpPr>
          <p:nvPr/>
        </p:nvCxnSpPr>
        <p:spPr>
          <a:xfrm flipV="1">
            <a:off x="863588" y="3212976"/>
            <a:ext cx="0" cy="86409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67643" y="3429000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67643" y="206084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123728" y="1420180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2" idx="1"/>
          </p:cNvCxnSpPr>
          <p:nvPr/>
        </p:nvCxnSpPr>
        <p:spPr>
          <a:xfrm>
            <a:off x="1979712" y="1571600"/>
            <a:ext cx="144016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endCxn id="10" idx="2"/>
          </p:cNvCxnSpPr>
          <p:nvPr/>
        </p:nvCxnSpPr>
        <p:spPr>
          <a:xfrm flipV="1">
            <a:off x="2375757" y="3181164"/>
            <a:ext cx="0" cy="89590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63586" y="4077072"/>
            <a:ext cx="1512169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1618182" y="4077072"/>
            <a:ext cx="1490" cy="47571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1691680" y="441043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691680" y="4425871"/>
            <a:ext cx="0" cy="26155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endCxn id="39" idx="1"/>
          </p:cNvCxnSpPr>
          <p:nvPr/>
        </p:nvCxnSpPr>
        <p:spPr>
          <a:xfrm>
            <a:off x="1619672" y="4548930"/>
            <a:ext cx="72008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1619672" y="1101787"/>
            <a:ext cx="0" cy="959061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763688" y="963287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la vitesse</a:t>
            </a:r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1763688" y="957771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endCxn id="51" idx="1"/>
          </p:cNvCxnSpPr>
          <p:nvPr/>
        </p:nvCxnSpPr>
        <p:spPr>
          <a:xfrm>
            <a:off x="1618182" y="1101787"/>
            <a:ext cx="145506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219691" y="2507368"/>
            <a:ext cx="864096" cy="80047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6643626" y="272339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8155795" y="2691580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8011779" y="1506660"/>
            <a:ext cx="0" cy="993304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8155795" y="1283232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</a:t>
            </a:r>
          </a:p>
          <a:p>
            <a:r>
              <a:rPr lang="fr-FR" sz="1200" dirty="0"/>
              <a:t>du son</a:t>
            </a:r>
          </a:p>
        </p:txBody>
      </p:sp>
      <p:cxnSp>
        <p:nvCxnSpPr>
          <p:cNvPr id="64" name="Connecteur droit avec flèche 63"/>
          <p:cNvCxnSpPr>
            <a:endCxn id="60" idx="2"/>
          </p:cNvCxnSpPr>
          <p:nvPr/>
        </p:nvCxnSpPr>
        <p:spPr>
          <a:xfrm flipV="1">
            <a:off x="6895655" y="3155440"/>
            <a:ext cx="0" cy="864096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399710" y="3371464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7399710" y="200331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avec flèche 66"/>
          <p:cNvCxnSpPr/>
          <p:nvPr/>
        </p:nvCxnSpPr>
        <p:spPr>
          <a:xfrm flipV="1">
            <a:off x="8155795" y="1362644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endCxn id="63" idx="1"/>
          </p:cNvCxnSpPr>
          <p:nvPr/>
        </p:nvCxnSpPr>
        <p:spPr>
          <a:xfrm>
            <a:off x="8011779" y="1514064"/>
            <a:ext cx="144016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endCxn id="61" idx="2"/>
          </p:cNvCxnSpPr>
          <p:nvPr/>
        </p:nvCxnSpPr>
        <p:spPr>
          <a:xfrm flipV="1">
            <a:off x="8407824" y="3123628"/>
            <a:ext cx="0" cy="89590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6895653" y="4019536"/>
            <a:ext cx="1512169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V="1">
            <a:off x="7650249" y="4019536"/>
            <a:ext cx="1490" cy="47571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7723747" y="4352895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 sonore</a:t>
            </a:r>
          </a:p>
        </p:txBody>
      </p:sp>
      <p:cxnSp>
        <p:nvCxnSpPr>
          <p:cNvPr id="73" name="Connecteur droit avec flèche 72"/>
          <p:cNvCxnSpPr/>
          <p:nvPr/>
        </p:nvCxnSpPr>
        <p:spPr>
          <a:xfrm flipV="1">
            <a:off x="7723747" y="4368335"/>
            <a:ext cx="0" cy="26155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endCxn id="72" idx="1"/>
          </p:cNvCxnSpPr>
          <p:nvPr/>
        </p:nvCxnSpPr>
        <p:spPr>
          <a:xfrm>
            <a:off x="7651739" y="4491394"/>
            <a:ext cx="72008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7651739" y="1044251"/>
            <a:ext cx="0" cy="95906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95755" y="90575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l’intensité sonore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7795755" y="900235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endCxn id="76" idx="1"/>
          </p:cNvCxnSpPr>
          <p:nvPr/>
        </p:nvCxnSpPr>
        <p:spPr>
          <a:xfrm>
            <a:off x="7650249" y="1044251"/>
            <a:ext cx="145506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127450" y="3212976"/>
            <a:ext cx="2092622" cy="72008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994582" y="1442219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7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5"/>
            <a:ext cx="6120680" cy="3910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5157192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563888" y="5139204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894272" y="4846826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2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0152" y="4846826"/>
            <a:ext cx="864096" cy="2923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307812" y="2625864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315432" y="3448433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678248" y="2931821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3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E2C370-CA65-1F3B-5308-2873F6DF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" y="0"/>
            <a:ext cx="892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AAC4287-D70D-DF75-9CDE-C16C9EC3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64" y="836712"/>
            <a:ext cx="6748072" cy="5184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EF5D-07ED-BA6E-C5C6-E1E5892ACB2F}"/>
              </a:ext>
            </a:extLst>
          </p:cNvPr>
          <p:cNvSpPr/>
          <p:nvPr/>
        </p:nvSpPr>
        <p:spPr>
          <a:xfrm>
            <a:off x="2555776" y="1412776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D35B36-E3B0-A12D-AC05-3AC0E8D2304D}"/>
              </a:ext>
            </a:extLst>
          </p:cNvPr>
          <p:cNvSpPr/>
          <p:nvPr/>
        </p:nvSpPr>
        <p:spPr>
          <a:xfrm>
            <a:off x="2195736" y="15027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F91437-54C8-5186-8855-9F86CCEAAA3A}"/>
              </a:ext>
            </a:extLst>
          </p:cNvPr>
          <p:cNvSpPr/>
          <p:nvPr/>
        </p:nvSpPr>
        <p:spPr>
          <a:xfrm>
            <a:off x="2881128" y="3627051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2DDB5EF2-4830-B6AF-41E7-2E5D80AD3F5F}"/>
              </a:ext>
            </a:extLst>
          </p:cNvPr>
          <p:cNvSpPr/>
          <p:nvPr/>
        </p:nvSpPr>
        <p:spPr>
          <a:xfrm rot="12600000">
            <a:off x="2770442" y="3348025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DB5D63-8EC9-AD60-9FDF-7B1E51F7A765}"/>
              </a:ext>
            </a:extLst>
          </p:cNvPr>
          <p:cNvSpPr/>
          <p:nvPr/>
        </p:nvSpPr>
        <p:spPr>
          <a:xfrm>
            <a:off x="3419872" y="319498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3A5BD8C-555E-A6BD-C6BA-0329FCD98AE7}"/>
              </a:ext>
            </a:extLst>
          </p:cNvPr>
          <p:cNvSpPr/>
          <p:nvPr/>
        </p:nvSpPr>
        <p:spPr>
          <a:xfrm>
            <a:off x="1107964" y="147434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2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0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59E2EF7-0394-4355-5239-FC70133B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96" y="2060848"/>
            <a:ext cx="5212008" cy="2736304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FADA77B-F7B4-13FD-2C4E-679EC2F381ED}"/>
              </a:ext>
            </a:extLst>
          </p:cNvPr>
          <p:cNvCxnSpPr/>
          <p:nvPr/>
        </p:nvCxnSpPr>
        <p:spPr>
          <a:xfrm>
            <a:off x="2339752" y="2204864"/>
            <a:ext cx="0" cy="50405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A8598F1-FAA9-2D73-1EC5-CEC65CD392ED}"/>
              </a:ext>
            </a:extLst>
          </p:cNvPr>
          <p:cNvCxnSpPr>
            <a:cxnSpLocks/>
          </p:cNvCxnSpPr>
          <p:nvPr/>
        </p:nvCxnSpPr>
        <p:spPr>
          <a:xfrm flipH="1">
            <a:off x="2339752" y="2708920"/>
            <a:ext cx="648072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9840328-807C-B4FF-568D-27387D6B1041}"/>
              </a:ext>
            </a:extLst>
          </p:cNvPr>
          <p:cNvCxnSpPr>
            <a:cxnSpLocks/>
          </p:cNvCxnSpPr>
          <p:nvPr/>
        </p:nvCxnSpPr>
        <p:spPr>
          <a:xfrm>
            <a:off x="2987824" y="2708920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CDC95CF-0E1D-D1D6-EB49-555B50A60EA6}"/>
              </a:ext>
            </a:extLst>
          </p:cNvPr>
          <p:cNvCxnSpPr>
            <a:cxnSpLocks/>
          </p:cNvCxnSpPr>
          <p:nvPr/>
        </p:nvCxnSpPr>
        <p:spPr>
          <a:xfrm flipH="1">
            <a:off x="2987824" y="2852936"/>
            <a:ext cx="792088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9AC73C6-A64C-986A-D936-79B203BC449C}"/>
              </a:ext>
            </a:extLst>
          </p:cNvPr>
          <p:cNvCxnSpPr>
            <a:cxnSpLocks/>
          </p:cNvCxnSpPr>
          <p:nvPr/>
        </p:nvCxnSpPr>
        <p:spPr>
          <a:xfrm flipH="1">
            <a:off x="3059832" y="2564904"/>
            <a:ext cx="720080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3C48043-5DAD-9B7D-E99F-3B7A1D2FE890}"/>
              </a:ext>
            </a:extLst>
          </p:cNvPr>
          <p:cNvCxnSpPr>
            <a:cxnSpLocks/>
          </p:cNvCxnSpPr>
          <p:nvPr/>
        </p:nvCxnSpPr>
        <p:spPr>
          <a:xfrm flipV="1">
            <a:off x="3779912" y="2564904"/>
            <a:ext cx="0" cy="288032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56FD893-BA82-6B12-117D-47B9B7DB91CA}"/>
              </a:ext>
            </a:extLst>
          </p:cNvPr>
          <p:cNvCxnSpPr>
            <a:cxnSpLocks/>
          </p:cNvCxnSpPr>
          <p:nvPr/>
        </p:nvCxnSpPr>
        <p:spPr>
          <a:xfrm flipV="1">
            <a:off x="3043704" y="2348880"/>
            <a:ext cx="0" cy="216024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259EA8A-37C1-FFA3-EBBE-882470D403D4}"/>
              </a:ext>
            </a:extLst>
          </p:cNvPr>
          <p:cNvCxnSpPr>
            <a:cxnSpLocks/>
          </p:cNvCxnSpPr>
          <p:nvPr/>
        </p:nvCxnSpPr>
        <p:spPr>
          <a:xfrm>
            <a:off x="2483768" y="2348880"/>
            <a:ext cx="559936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A0B1712-1DB1-174D-D710-071CB0EFE0BD}"/>
              </a:ext>
            </a:extLst>
          </p:cNvPr>
          <p:cNvCxnSpPr>
            <a:cxnSpLocks/>
          </p:cNvCxnSpPr>
          <p:nvPr/>
        </p:nvCxnSpPr>
        <p:spPr>
          <a:xfrm>
            <a:off x="2367464" y="2204864"/>
            <a:ext cx="116304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64F5C6F-2D5D-A0CD-88B6-8D2CCE162DDA}"/>
              </a:ext>
            </a:extLst>
          </p:cNvPr>
          <p:cNvCxnSpPr>
            <a:cxnSpLocks/>
          </p:cNvCxnSpPr>
          <p:nvPr/>
        </p:nvCxnSpPr>
        <p:spPr>
          <a:xfrm>
            <a:off x="2483768" y="2204864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E0278786-45E9-317F-57DA-E76E0F579CB3}"/>
              </a:ext>
            </a:extLst>
          </p:cNvPr>
          <p:cNvSpPr/>
          <p:nvPr/>
        </p:nvSpPr>
        <p:spPr>
          <a:xfrm rot="10800000">
            <a:off x="3602281" y="2544583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CF166A9-7291-59FF-744B-BC955D77C270}"/>
              </a:ext>
            </a:extLst>
          </p:cNvPr>
          <p:cNvSpPr/>
          <p:nvPr/>
        </p:nvSpPr>
        <p:spPr>
          <a:xfrm>
            <a:off x="4005356" y="25728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DBB637F-E4A1-57DE-9EB3-728FBB3F2876}"/>
              </a:ext>
            </a:extLst>
          </p:cNvPr>
          <p:cNvSpPr/>
          <p:nvPr/>
        </p:nvSpPr>
        <p:spPr>
          <a:xfrm>
            <a:off x="3864132" y="3198375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DCE2952-9879-AA3C-41A0-C8F9C758E9CE}"/>
              </a:ext>
            </a:extLst>
          </p:cNvPr>
          <p:cNvSpPr/>
          <p:nvPr/>
        </p:nvSpPr>
        <p:spPr>
          <a:xfrm>
            <a:off x="3864132" y="219735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8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BAE11F5-8E5A-182A-0351-50714D92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9F49366-EDB2-051D-8411-F40D984B92D5}"/>
              </a:ext>
            </a:extLst>
          </p:cNvPr>
          <p:cNvCxnSpPr>
            <a:cxnSpLocks/>
          </p:cNvCxnSpPr>
          <p:nvPr/>
        </p:nvCxnSpPr>
        <p:spPr>
          <a:xfrm flipH="1">
            <a:off x="6283683" y="5877270"/>
            <a:ext cx="720000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2C536BE-3D86-3812-CE43-1A8C87538E4F}"/>
              </a:ext>
            </a:extLst>
          </p:cNvPr>
          <p:cNvCxnSpPr>
            <a:cxnSpLocks/>
          </p:cNvCxnSpPr>
          <p:nvPr/>
        </p:nvCxnSpPr>
        <p:spPr>
          <a:xfrm flipV="1">
            <a:off x="6804248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5A75F36F-F4BE-EEB2-362F-E0B20ADC1A59}"/>
              </a:ext>
            </a:extLst>
          </p:cNvPr>
          <p:cNvGrpSpPr/>
          <p:nvPr/>
        </p:nvGrpSpPr>
        <p:grpSpPr>
          <a:xfrm>
            <a:off x="4844792" y="5141952"/>
            <a:ext cx="900000" cy="900000"/>
            <a:chOff x="4626649" y="5013176"/>
            <a:chExt cx="900000" cy="90000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8D84271-9897-925E-2DD9-0E4FEB4097BB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564F10AD-DE28-0DE9-5BAC-6D909FFF6411}"/>
                </a:ext>
              </a:extLst>
            </p:cNvPr>
            <p:cNvSpPr/>
            <p:nvPr/>
          </p:nvSpPr>
          <p:spPr>
            <a:xfrm>
              <a:off x="4986649" y="5373176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EFA0972-878E-84C9-6C65-CFA143FFB05B}"/>
              </a:ext>
            </a:extLst>
          </p:cNvPr>
          <p:cNvCxnSpPr>
            <a:cxnSpLocks/>
            <a:stCxn id="61" idx="4"/>
            <a:endCxn id="68" idx="0"/>
          </p:cNvCxnSpPr>
          <p:nvPr/>
        </p:nvCxnSpPr>
        <p:spPr>
          <a:xfrm flipV="1">
            <a:off x="5110789" y="4608304"/>
            <a:ext cx="181699" cy="878408"/>
          </a:xfrm>
          <a:prstGeom prst="lin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8C942EA-16AA-2C23-EB68-665D6D1D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35" y="4023412"/>
            <a:ext cx="3246776" cy="20389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13785" cy="2859959"/>
            <a:chOff x="-180530" y="281011"/>
            <a:chExt cx="2813785" cy="285995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DFB0CD9-D394-4425-7D24-E2F171166886}"/>
                </a:ext>
              </a:extLst>
            </p:cNvPr>
            <p:cNvGrpSpPr/>
            <p:nvPr/>
          </p:nvGrpSpPr>
          <p:grpSpPr>
            <a:xfrm>
              <a:off x="971600" y="548680"/>
              <a:ext cx="1440160" cy="1440160"/>
              <a:chOff x="971600" y="548680"/>
              <a:chExt cx="1440160" cy="1440160"/>
            </a:xfrm>
          </p:grpSpPr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45ECFCEA-5AF5-469A-A88B-40970D71B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blipFill>
                  <a:blip r:embed="rId4"/>
                  <a:stretch>
                    <a:fillRect l="-20588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F8CA2272-F8CC-9C08-E3E7-75FDB16A2207}"/>
                    </a:ext>
                  </a:extLst>
                </p:cNvPr>
                <p:cNvSpPr txBox="1"/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0DDCABDF-5E8A-4E12-98A9-4BE7033D2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blipFill>
                  <a:blip r:embed="rId5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/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blipFill>
                <a:blip r:embed="rId10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e 77">
            <a:extLst>
              <a:ext uri="{FF2B5EF4-FFF2-40B4-BE49-F238E27FC236}">
                <a16:creationId xmlns:a16="http://schemas.microsoft.com/office/drawing/2014/main" id="{3CCB17CB-1F5B-3534-BA29-E855FA72F564}"/>
              </a:ext>
            </a:extLst>
          </p:cNvPr>
          <p:cNvGrpSpPr/>
          <p:nvPr/>
        </p:nvGrpSpPr>
        <p:grpSpPr>
          <a:xfrm>
            <a:off x="5073889" y="5682849"/>
            <a:ext cx="432048" cy="471851"/>
            <a:chOff x="5608356" y="3587641"/>
            <a:chExt cx="432048" cy="47185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C9FFBFD6-26B5-4E48-8FFC-545712F7FB0B}"/>
                </a:ext>
              </a:extLst>
            </p:cNvPr>
            <p:cNvSpPr/>
            <p:nvPr/>
          </p:nvSpPr>
          <p:spPr>
            <a:xfrm>
              <a:off x="5624949" y="3729746"/>
              <a:ext cx="415449" cy="145926"/>
            </a:xfrm>
            <a:custGeom>
              <a:avLst/>
              <a:gdLst>
                <a:gd name="connsiteX0" fmla="*/ 0 w 400050"/>
                <a:gd name="connsiteY0" fmla="*/ 6350 h 134622"/>
                <a:gd name="connsiteX1" fmla="*/ 63500 w 400050"/>
                <a:gd name="connsiteY1" fmla="*/ 114300 h 134622"/>
                <a:gd name="connsiteX2" fmla="*/ 203200 w 400050"/>
                <a:gd name="connsiteY2" fmla="*/ 69850 h 134622"/>
                <a:gd name="connsiteX3" fmla="*/ 304800 w 400050"/>
                <a:gd name="connsiteY3" fmla="*/ 133350 h 134622"/>
                <a:gd name="connsiteX4" fmla="*/ 400050 w 400050"/>
                <a:gd name="connsiteY4" fmla="*/ 0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134622">
                  <a:moveTo>
                    <a:pt x="0" y="6350"/>
                  </a:moveTo>
                  <a:cubicBezTo>
                    <a:pt x="14816" y="55033"/>
                    <a:pt x="29633" y="103717"/>
                    <a:pt x="63500" y="114300"/>
                  </a:cubicBezTo>
                  <a:cubicBezTo>
                    <a:pt x="97367" y="124883"/>
                    <a:pt x="162983" y="66675"/>
                    <a:pt x="203200" y="69850"/>
                  </a:cubicBezTo>
                  <a:cubicBezTo>
                    <a:pt x="243417" y="73025"/>
                    <a:pt x="271992" y="144992"/>
                    <a:pt x="304800" y="133350"/>
                  </a:cubicBezTo>
                  <a:cubicBezTo>
                    <a:pt x="337608" y="121708"/>
                    <a:pt x="368829" y="60854"/>
                    <a:pt x="40005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51FE31D-32FA-307F-5003-322061BEA61B}"/>
                </a:ext>
              </a:extLst>
            </p:cNvPr>
            <p:cNvCxnSpPr>
              <a:cxnSpLocks/>
            </p:cNvCxnSpPr>
            <p:nvPr/>
          </p:nvCxnSpPr>
          <p:spPr>
            <a:xfrm>
              <a:off x="5824380" y="3587641"/>
              <a:ext cx="0" cy="142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75C9EDE-E2F8-470D-465D-71293DBEB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356" y="3733566"/>
              <a:ext cx="4320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A2DA1BCA-11EE-540B-D036-8B9C1FDF432C}"/>
                </a:ext>
              </a:extLst>
            </p:cNvPr>
            <p:cNvSpPr/>
            <p:nvPr/>
          </p:nvSpPr>
          <p:spPr>
            <a:xfrm>
              <a:off x="5727757" y="387949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/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blipFill>
                <a:blip r:embed="rId12"/>
                <a:stretch>
                  <a:fillRect l="-23684" r="-2632" b="-2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F24197F-45FC-1488-6EA1-116145BD261E}"/>
              </a:ext>
            </a:extLst>
          </p:cNvPr>
          <p:cNvCxnSpPr>
            <a:stCxn id="59" idx="7"/>
            <a:endCxn id="29" idx="7"/>
          </p:cNvCxnSpPr>
          <p:nvPr/>
        </p:nvCxnSpPr>
        <p:spPr>
          <a:xfrm flipV="1">
            <a:off x="5358432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66810CD-74D1-EF75-A1E5-224F5D496889}"/>
              </a:ext>
            </a:extLst>
          </p:cNvPr>
          <p:cNvCxnSpPr>
            <a:cxnSpLocks/>
            <a:stCxn id="59" idx="1"/>
            <a:endCxn id="29" idx="1"/>
          </p:cNvCxnSpPr>
          <p:nvPr/>
        </p:nvCxnSpPr>
        <p:spPr>
          <a:xfrm flipH="1" flipV="1">
            <a:off x="4976594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22090BA9-12F2-6831-F104-5F065623B38E}"/>
              </a:ext>
            </a:extLst>
          </p:cNvPr>
          <p:cNvSpPr/>
          <p:nvPr/>
        </p:nvSpPr>
        <p:spPr>
          <a:xfrm>
            <a:off x="5020789" y="530671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6C6484E-C34C-C4B7-F45F-A576314A265D}"/>
              </a:ext>
            </a:extLst>
          </p:cNvPr>
          <p:cNvSpPr/>
          <p:nvPr/>
        </p:nvSpPr>
        <p:spPr>
          <a:xfrm>
            <a:off x="5202488" y="460830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39D35625-A8F4-0C21-2574-A377ECDA32D6}"/>
              </a:ext>
            </a:extLst>
          </p:cNvPr>
          <p:cNvCxnSpPr>
            <a:cxnSpLocks/>
          </p:cNvCxnSpPr>
          <p:nvPr/>
        </p:nvCxnSpPr>
        <p:spPr>
          <a:xfrm>
            <a:off x="5287645" y="3888304"/>
            <a:ext cx="0" cy="720000"/>
          </a:xfrm>
          <a:prstGeom prst="lin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580F6F37-2549-3F54-B574-E7C7AC79843E}"/>
              </a:ext>
            </a:extLst>
          </p:cNvPr>
          <p:cNvGrpSpPr/>
          <p:nvPr/>
        </p:nvGrpSpPr>
        <p:grpSpPr>
          <a:xfrm>
            <a:off x="5289913" y="5175120"/>
            <a:ext cx="773858" cy="578781"/>
            <a:chOff x="5316761" y="5168312"/>
            <a:chExt cx="773858" cy="578781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F21CE18C-6E87-B32D-3704-F9220F4A2545}"/>
                </a:ext>
              </a:extLst>
            </p:cNvPr>
            <p:cNvGrpSpPr/>
            <p:nvPr/>
          </p:nvGrpSpPr>
          <p:grpSpPr>
            <a:xfrm>
              <a:off x="5730619" y="5168312"/>
              <a:ext cx="360000" cy="360000"/>
              <a:chOff x="4626649" y="5013176"/>
              <a:chExt cx="360000" cy="360000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C25F496A-A420-C4EE-6D60-E5948D16390F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258766A6-40E7-2BCD-1CD7-E469947C753D}"/>
                  </a:ext>
                </a:extLst>
              </p:cNvPr>
              <p:cNvSpPr/>
              <p:nvPr/>
            </p:nvSpPr>
            <p:spPr>
              <a:xfrm>
                <a:off x="4716649" y="510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C8BBB72A-DE73-F340-7785-32C84C375481}"/>
                </a:ext>
              </a:extLst>
            </p:cNvPr>
            <p:cNvGrpSpPr/>
            <p:nvPr/>
          </p:nvGrpSpPr>
          <p:grpSpPr>
            <a:xfrm>
              <a:off x="5316761" y="5438312"/>
              <a:ext cx="594223" cy="308781"/>
              <a:chOff x="5230157" y="3587641"/>
              <a:chExt cx="594223" cy="308781"/>
            </a:xfrm>
          </p:grpSpPr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82939CBE-156A-7889-A662-CCFCA1D17E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24015" y="3587641"/>
                <a:ext cx="365" cy="3087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6DB2B65B-6909-DE48-5B62-EC617889A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0157" y="3896422"/>
                <a:ext cx="5938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274AF6E0-F671-A35E-392E-49B6B601B4F4}"/>
              </a:ext>
            </a:extLst>
          </p:cNvPr>
          <p:cNvCxnSpPr>
            <a:cxnSpLocks/>
            <a:stCxn id="82" idx="5"/>
            <a:endCxn id="83" idx="5"/>
          </p:cNvCxnSpPr>
          <p:nvPr/>
        </p:nvCxnSpPr>
        <p:spPr>
          <a:xfrm flipH="1" flipV="1">
            <a:off x="5947411" y="5418760"/>
            <a:ext cx="63639" cy="63639"/>
          </a:xfrm>
          <a:prstGeom prst="lin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9E7F896-73CF-EEA6-17B9-AFF0E81441B6}"/>
              </a:ext>
            </a:extLst>
          </p:cNvPr>
          <p:cNvGrpSpPr/>
          <p:nvPr/>
        </p:nvGrpSpPr>
        <p:grpSpPr>
          <a:xfrm>
            <a:off x="4657778" y="3950667"/>
            <a:ext cx="719636" cy="432048"/>
            <a:chOff x="204247" y="1842525"/>
            <a:chExt cx="719636" cy="432048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DEF518C0-E2CE-7AEE-CD36-5B978DD101D7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C8CF0BFF-6C86-F6E4-86E1-3973F8FE7078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B8D32C83-6D5B-7C57-F8F5-6C5198FCE9D2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1A222FBA-3DB6-238F-4766-CE0FD4BEE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F9371F03-07D3-7C6D-E507-FA21D6631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C56295-872C-B4FE-FB8C-618ECE89DE16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198EEF5-6107-3871-4C34-C23ED2C7CAF6}"/>
              </a:ext>
            </a:extLst>
          </p:cNvPr>
          <p:cNvSpPr/>
          <p:nvPr/>
        </p:nvSpPr>
        <p:spPr>
          <a:xfrm rot="16200000">
            <a:off x="5985741" y="5265120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Signe de multiplication 98">
            <a:extLst>
              <a:ext uri="{FF2B5EF4-FFF2-40B4-BE49-F238E27FC236}">
                <a16:creationId xmlns:a16="http://schemas.microsoft.com/office/drawing/2014/main" id="{B06F8789-826C-CC54-DFF2-1CB569338618}"/>
              </a:ext>
            </a:extLst>
          </p:cNvPr>
          <p:cNvSpPr/>
          <p:nvPr/>
        </p:nvSpPr>
        <p:spPr>
          <a:xfrm>
            <a:off x="6056691" y="5246634"/>
            <a:ext cx="215998" cy="216970"/>
          </a:xfrm>
          <a:prstGeom prst="mathMultiply">
            <a:avLst>
              <a:gd name="adj1" fmla="val 1102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844929A0-1D83-445B-B354-BE2B6BFD8237}"/>
              </a:ext>
            </a:extLst>
          </p:cNvPr>
          <p:cNvCxnSpPr>
            <a:cxnSpLocks/>
          </p:cNvCxnSpPr>
          <p:nvPr/>
        </p:nvCxnSpPr>
        <p:spPr>
          <a:xfrm>
            <a:off x="6164690" y="5525003"/>
            <a:ext cx="0" cy="36000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0A57F1A0-7400-1514-F1A0-6CD8FF831CFB}"/>
              </a:ext>
            </a:extLst>
          </p:cNvPr>
          <p:cNvGrpSpPr/>
          <p:nvPr/>
        </p:nvGrpSpPr>
        <p:grpSpPr>
          <a:xfrm rot="10800000">
            <a:off x="6075741" y="4527579"/>
            <a:ext cx="464377" cy="432048"/>
            <a:chOff x="459506" y="1842525"/>
            <a:chExt cx="464377" cy="432048"/>
          </a:xfrm>
        </p:grpSpPr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EBDC3CA1-205A-1A85-46E1-CD9725B6A18A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6" name="Forme libre : forme 105">
                <a:extLst>
                  <a:ext uri="{FF2B5EF4-FFF2-40B4-BE49-F238E27FC236}">
                    <a16:creationId xmlns:a16="http://schemas.microsoft.com/office/drawing/2014/main" id="{268ECBF1-1546-6680-14B9-0E0B42FDCDDB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3A1BDE1B-F069-7870-D409-04EB6E1B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0BC680F0-195F-4B2C-108A-4454F7320A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51D5E8-F484-FD34-D00F-1377F01F634B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C05CD707-755D-B98F-8BD4-BECE53BC9A79}"/>
              </a:ext>
            </a:extLst>
          </p:cNvPr>
          <p:cNvCxnSpPr>
            <a:cxnSpLocks/>
          </p:cNvCxnSpPr>
          <p:nvPr/>
        </p:nvCxnSpPr>
        <p:spPr>
          <a:xfrm>
            <a:off x="6164690" y="4365104"/>
            <a:ext cx="0" cy="81001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63E4D976-366D-0C2D-97D2-C8EFDAE66F3F}"/>
              </a:ext>
            </a:extLst>
          </p:cNvPr>
          <p:cNvCxnSpPr>
            <a:cxnSpLocks/>
          </p:cNvCxnSpPr>
          <p:nvPr/>
        </p:nvCxnSpPr>
        <p:spPr>
          <a:xfrm flipH="1">
            <a:off x="6074690" y="4952878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7C91BF-7743-02A8-F3DE-A57CD32A450F}"/>
              </a:ext>
            </a:extLst>
          </p:cNvPr>
          <p:cNvCxnSpPr>
            <a:cxnSpLocks/>
          </p:cNvCxnSpPr>
          <p:nvPr/>
        </p:nvCxnSpPr>
        <p:spPr>
          <a:xfrm flipH="1">
            <a:off x="6074690" y="45138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EA27FE3D-FEF1-65E4-196A-BD35C35FDD5F}"/>
              </a:ext>
            </a:extLst>
          </p:cNvPr>
          <p:cNvCxnSpPr>
            <a:cxnSpLocks/>
          </p:cNvCxnSpPr>
          <p:nvPr/>
        </p:nvCxnSpPr>
        <p:spPr>
          <a:xfrm flipH="1">
            <a:off x="5804690" y="5877272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802075E9-74F3-A430-DFEA-76E81C76A90F}"/>
              </a:ext>
            </a:extLst>
          </p:cNvPr>
          <p:cNvCxnSpPr>
            <a:cxnSpLocks/>
          </p:cNvCxnSpPr>
          <p:nvPr/>
        </p:nvCxnSpPr>
        <p:spPr>
          <a:xfrm flipV="1">
            <a:off x="5804438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536E99C1-64CD-C35B-0CB7-1C879B194A60}"/>
              </a:ext>
            </a:extLst>
          </p:cNvPr>
          <p:cNvCxnSpPr>
            <a:cxnSpLocks/>
          </p:cNvCxnSpPr>
          <p:nvPr/>
        </p:nvCxnSpPr>
        <p:spPr>
          <a:xfrm flipV="1">
            <a:off x="6516216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2EDB5222-CEBB-554A-D4DB-E8091A569307}"/>
              </a:ext>
            </a:extLst>
          </p:cNvPr>
          <p:cNvCxnSpPr>
            <a:cxnSpLocks/>
          </p:cNvCxnSpPr>
          <p:nvPr/>
        </p:nvCxnSpPr>
        <p:spPr>
          <a:xfrm flipH="1">
            <a:off x="6804500" y="5877271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CE57489-42F0-5433-B2D5-FCA2E3E06FC9}"/>
              </a:ext>
            </a:extLst>
          </p:cNvPr>
          <p:cNvCxnSpPr>
            <a:cxnSpLocks/>
          </p:cNvCxnSpPr>
          <p:nvPr/>
        </p:nvCxnSpPr>
        <p:spPr>
          <a:xfrm flipV="1">
            <a:off x="7524500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47BED192-F574-CD66-7D43-CFC1E8B6DB01}"/>
              </a:ext>
            </a:extLst>
          </p:cNvPr>
          <p:cNvGrpSpPr/>
          <p:nvPr/>
        </p:nvGrpSpPr>
        <p:grpSpPr>
          <a:xfrm>
            <a:off x="7085054" y="5881749"/>
            <a:ext cx="465428" cy="810015"/>
            <a:chOff x="6709445" y="5877270"/>
            <a:chExt cx="465428" cy="810015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162A1B57-12AC-2BE0-D6CB-0A6F97716DA3}"/>
                </a:ext>
              </a:extLst>
            </p:cNvPr>
            <p:cNvGrpSpPr/>
            <p:nvPr/>
          </p:nvGrpSpPr>
          <p:grpSpPr>
            <a:xfrm rot="10800000">
              <a:off x="6710496" y="6039745"/>
              <a:ext cx="464377" cy="432048"/>
              <a:chOff x="459506" y="1842525"/>
              <a:chExt cx="464377" cy="432048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3EC506BF-0FCB-B35A-A071-7810B2D1B5A6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26" name="Forme libre : forme 125">
                  <a:extLst>
                    <a:ext uri="{FF2B5EF4-FFF2-40B4-BE49-F238E27FC236}">
                      <a16:creationId xmlns:a16="http://schemas.microsoft.com/office/drawing/2014/main" id="{43FFC4CA-B09E-598C-1329-4254C6EC0014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27" name="Connecteur droit 126">
                  <a:extLst>
                    <a:ext uri="{FF2B5EF4-FFF2-40B4-BE49-F238E27FC236}">
                      <a16:creationId xmlns:a16="http://schemas.microsoft.com/office/drawing/2014/main" id="{FFE8B613-8449-7ECD-CA17-2CEEE04FD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Connecteur droit 127">
                  <a:extLst>
                    <a:ext uri="{FF2B5EF4-FFF2-40B4-BE49-F238E27FC236}">
                      <a16:creationId xmlns:a16="http://schemas.microsoft.com/office/drawing/2014/main" id="{DA3058A2-E611-83BC-3422-E7CB3BDB2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7A5E54B-A258-720C-1909-EFC28C319997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47048AEC-1FA5-B8F4-C44D-0742D6C7CC3A}"/>
                </a:ext>
              </a:extLst>
            </p:cNvPr>
            <p:cNvCxnSpPr>
              <a:cxnSpLocks/>
            </p:cNvCxnSpPr>
            <p:nvPr/>
          </p:nvCxnSpPr>
          <p:spPr>
            <a:xfrm>
              <a:off x="6799445" y="5877270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42670E50-BF84-9C80-3A5B-8C9F4DC78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46504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04348CAD-0362-0B21-75B2-DA39B1CE5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026050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" name="Ellipse 132">
            <a:extLst>
              <a:ext uri="{FF2B5EF4-FFF2-40B4-BE49-F238E27FC236}">
                <a16:creationId xmlns:a16="http://schemas.microsoft.com/office/drawing/2014/main" id="{E54E3F59-DD58-A806-9DDD-531B37783FA1}"/>
              </a:ext>
            </a:extLst>
          </p:cNvPr>
          <p:cNvSpPr/>
          <p:nvPr/>
        </p:nvSpPr>
        <p:spPr>
          <a:xfrm>
            <a:off x="7082450" y="669077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M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9C0EF130-1D5B-5639-10F4-4AF8B5946FB5}"/>
              </a:ext>
            </a:extLst>
          </p:cNvPr>
          <p:cNvSpPr/>
          <p:nvPr/>
        </p:nvSpPr>
        <p:spPr>
          <a:xfrm>
            <a:off x="6314912" y="504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FE80CD9-1B3F-3C65-B353-B01C56B79456}"/>
              </a:ext>
            </a:extLst>
          </p:cNvPr>
          <p:cNvSpPr/>
          <p:nvPr/>
        </p:nvSpPr>
        <p:spPr>
          <a:xfrm>
            <a:off x="5643549" y="495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3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01F66F54-BE66-A48F-5A3D-DF95C175A004}"/>
              </a:ext>
            </a:extLst>
          </p:cNvPr>
          <p:cNvSpPr/>
          <p:nvPr/>
        </p:nvSpPr>
        <p:spPr>
          <a:xfrm>
            <a:off x="4570789" y="546360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50"/>
                </a:solidFill>
              </a:rPr>
              <a:t>4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ACF8A011-0C35-2760-A574-2E81C602EFAD}"/>
              </a:ext>
            </a:extLst>
          </p:cNvPr>
          <p:cNvSpPr/>
          <p:nvPr/>
        </p:nvSpPr>
        <p:spPr>
          <a:xfrm>
            <a:off x="4983395" y="491748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DF19A739-6698-57F5-1EBD-92C8BC0F4746}"/>
              </a:ext>
            </a:extLst>
          </p:cNvPr>
          <p:cNvSpPr/>
          <p:nvPr/>
        </p:nvSpPr>
        <p:spPr>
          <a:xfrm>
            <a:off x="5320125" y="377336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4A6E3F-BD91-7D24-8CBE-51353DA1E2E6}"/>
              </a:ext>
            </a:extLst>
          </p:cNvPr>
          <p:cNvSpPr txBox="1"/>
          <p:nvPr/>
        </p:nvSpPr>
        <p:spPr>
          <a:xfrm>
            <a:off x="7351012" y="5438490"/>
            <a:ext cx="1211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Poulie - courroie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F60288-3A5F-93D1-9C2A-DF68EAB9E910}"/>
              </a:ext>
            </a:extLst>
          </p:cNvPr>
          <p:cNvSpPr txBox="1"/>
          <p:nvPr/>
        </p:nvSpPr>
        <p:spPr>
          <a:xfrm>
            <a:off x="7345548" y="5227973"/>
            <a:ext cx="1374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Roue et vis sans fin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2B21F13-4D69-8B93-F394-D8397994889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351913" y="5366473"/>
            <a:ext cx="993635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BA5844F-C8A1-2A3E-AC6E-155925585771}"/>
              </a:ext>
            </a:extLst>
          </p:cNvPr>
          <p:cNvCxnSpPr>
            <a:cxnSpLocks/>
          </p:cNvCxnSpPr>
          <p:nvPr/>
        </p:nvCxnSpPr>
        <p:spPr>
          <a:xfrm>
            <a:off x="6660232" y="5568096"/>
            <a:ext cx="0" cy="256858"/>
          </a:xfrm>
          <a:prstGeom prst="line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422C9A7-7576-4D1F-6531-DE14875FCA5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660232" y="5568096"/>
            <a:ext cx="6907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1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C17C1B7C-E6A4-6B28-016C-B26A327BED01}"/>
              </a:ext>
            </a:extLst>
          </p:cNvPr>
          <p:cNvGrpSpPr/>
          <p:nvPr/>
        </p:nvGrpSpPr>
        <p:grpSpPr>
          <a:xfrm>
            <a:off x="768927" y="-266619"/>
            <a:ext cx="7187956" cy="2868426"/>
            <a:chOff x="1265226" y="278323"/>
            <a:chExt cx="7187956" cy="286842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00CD316-FDCF-23FA-DBA0-05CA5BF2F656}"/>
                </a:ext>
              </a:extLst>
            </p:cNvPr>
            <p:cNvGrpSpPr/>
            <p:nvPr/>
          </p:nvGrpSpPr>
          <p:grpSpPr>
            <a:xfrm>
              <a:off x="1265226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2162088C-1952-58A0-432F-63E53F5E9284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1001A4C3-2101-8A3A-C9B5-E074BFE77C58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8B8BC936-BC7C-F700-C80E-4E136BAFF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5DFB0CD9-D394-4425-7D24-E2F171166886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51C18C25-F64C-4954-C041-9103193D649F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3A396FC0-87C4-D675-3DD3-A5795713B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ACD59F4-67D7-4F91-B951-341B13246509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E6099581-6C74-0DF9-98F5-BB4F47FF2199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0FD46EB-D3B1-9DB5-1F72-10FF5F23CD93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F639B019-8913-FE95-4B40-4DE8377F5A1A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27F0E1F7-3DC2-40B3-AF77-9D5551F4AD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571" r="-2381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D0AEF2C-B09E-CFF7-8333-12FE41C426F5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77C5147C-951D-05D0-9ED7-90F4F3BF9685}"/>
                </a:ext>
              </a:extLst>
            </p:cNvPr>
            <p:cNvGrpSpPr/>
            <p:nvPr/>
          </p:nvGrpSpPr>
          <p:grpSpPr>
            <a:xfrm>
              <a:off x="3430885" y="278323"/>
              <a:ext cx="2861874" cy="2859959"/>
              <a:chOff x="-180530" y="281011"/>
              <a:chExt cx="2861874" cy="2859959"/>
            </a:xfrm>
          </p:grpSpPr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141758BF-3EDA-4886-1569-6513CB54CA60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9" name="Connecteur droit 68">
                  <a:extLst>
                    <a:ext uri="{FF2B5EF4-FFF2-40B4-BE49-F238E27FC236}">
                      <a16:creationId xmlns:a16="http://schemas.microsoft.com/office/drawing/2014/main" id="{CFDEDDB2-61AC-2914-8D20-40C1BD76F4C6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eur droit 70">
                  <a:extLst>
                    <a:ext uri="{FF2B5EF4-FFF2-40B4-BE49-F238E27FC236}">
                      <a16:creationId xmlns:a16="http://schemas.microsoft.com/office/drawing/2014/main" id="{A614D581-F400-2195-4A76-BB297C9C8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CA882B71-CDEC-2286-94D3-39A8B0082067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09C54ED4-415E-E36B-1CDD-815BD9397645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>
                  <a:extLst>
                    <a:ext uri="{FF2B5EF4-FFF2-40B4-BE49-F238E27FC236}">
                      <a16:creationId xmlns:a16="http://schemas.microsoft.com/office/drawing/2014/main" id="{ABC691A6-172B-F897-A771-4548C290F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CCF52AEB-F770-8AF3-EEDF-08DDB4D8B24A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552CD6A9-A1A7-A213-D5C0-C71EE0E0AFEA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7C68F4DF-1A54-803E-9029-114AF52C45E5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048" r="-4762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588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000" r="-2083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9512" r="-7317" b="-1276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588" r="-882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151211A8-0602-939C-0E56-33817CED0804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30F32CFC-A0E3-7B12-8123-8B5BF93F0248}"/>
                </a:ext>
              </a:extLst>
            </p:cNvPr>
            <p:cNvGrpSpPr/>
            <p:nvPr/>
          </p:nvGrpSpPr>
          <p:grpSpPr>
            <a:xfrm>
              <a:off x="5591308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49C9310E-AF21-DA00-344E-CE8E90B6EE16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BF226A43-5668-AA43-C05F-A6A5126E454C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1DE21C3A-4AA5-6E3E-B41B-41A6956AC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23E4EA48-B081-09F8-B90D-1C8865D7CFE4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BE3AA98D-EB53-063B-EF3D-717DB84D1E2B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necteur droit 95">
                  <a:extLst>
                    <a:ext uri="{FF2B5EF4-FFF2-40B4-BE49-F238E27FC236}">
                      <a16:creationId xmlns:a16="http://schemas.microsoft.com/office/drawing/2014/main" id="{B9F1E702-2EFE-EE3C-5B62-145B4E348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D69B3E4E-F334-CF9A-8CF0-C589FD44BCC4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B52141CD-FD89-0918-5A43-F08D5E692934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A5203AF2-C3C3-D623-13BE-D044A98B986F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285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1429" r="-571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6000" t="-3333" r="-3200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9048" r="-714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F93501BA-4B86-DD78-C601-BD4FAB66599D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2746B30A-269F-F3F8-630C-86639B532E60}"/>
              </a:ext>
            </a:extLst>
          </p:cNvPr>
          <p:cNvGrpSpPr/>
          <p:nvPr/>
        </p:nvGrpSpPr>
        <p:grpSpPr>
          <a:xfrm>
            <a:off x="755576" y="3773367"/>
            <a:ext cx="7975808" cy="3097409"/>
            <a:chOff x="744668" y="3773367"/>
            <a:chExt cx="7975808" cy="3097409"/>
          </a:xfrm>
        </p:grpSpPr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9F49366-EDB2-051D-8411-F40D984B9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683" y="5877270"/>
              <a:ext cx="7200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2C536BE-3D86-3812-CE43-1A8C87538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4248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A75F36F-F4BE-EEB2-362F-E0B20ADC1A59}"/>
                </a:ext>
              </a:extLst>
            </p:cNvPr>
            <p:cNvGrpSpPr/>
            <p:nvPr/>
          </p:nvGrpSpPr>
          <p:grpSpPr>
            <a:xfrm>
              <a:off x="4844792" y="5141952"/>
              <a:ext cx="900000" cy="900000"/>
              <a:chOff x="4626649" y="5013176"/>
              <a:chExt cx="900000" cy="90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38D84271-9897-925E-2DD9-0E4FEB4097BB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564F10AD-DE28-0DE9-5BAC-6D909FFF6411}"/>
                  </a:ext>
                </a:extLst>
              </p:cNvPr>
              <p:cNvSpPr/>
              <p:nvPr/>
            </p:nvSpPr>
            <p:spPr>
              <a:xfrm>
                <a:off x="4986649" y="537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5EFA0972-878E-84C9-6C65-CFA143FFB05B}"/>
                </a:ext>
              </a:extLst>
            </p:cNvPr>
            <p:cNvCxnSpPr>
              <a:cxnSpLocks/>
              <a:stCxn id="61" idx="4"/>
              <a:endCxn id="68" idx="0"/>
            </p:cNvCxnSpPr>
            <p:nvPr/>
          </p:nvCxnSpPr>
          <p:spPr>
            <a:xfrm flipV="1">
              <a:off x="5110789" y="4608304"/>
              <a:ext cx="181699" cy="87840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8C942EA-16AA-2C23-EB68-665D6D1D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48935" y="4023412"/>
              <a:ext cx="3246776" cy="20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/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blipFill>
                  <a:blip r:embed="rId23"/>
                  <a:stretch>
                    <a:fillRect l="-31579" r="-26316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3CCB17CB-1F5B-3534-BA29-E855FA72F564}"/>
                </a:ext>
              </a:extLst>
            </p:cNvPr>
            <p:cNvGrpSpPr/>
            <p:nvPr/>
          </p:nvGrpSpPr>
          <p:grpSpPr>
            <a:xfrm>
              <a:off x="5073889" y="5682849"/>
              <a:ext cx="432048" cy="471851"/>
              <a:chOff x="5608356" y="3587641"/>
              <a:chExt cx="432048" cy="471851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C9FFBFD6-26B5-4E48-8FFC-545712F7FB0B}"/>
                  </a:ext>
                </a:extLst>
              </p:cNvPr>
              <p:cNvSpPr/>
              <p:nvPr/>
            </p:nvSpPr>
            <p:spPr>
              <a:xfrm>
                <a:off x="5624949" y="3729746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051FE31D-32FA-307F-5003-322061BEA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380" y="3587641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C75C9EDE-E2F8-470D-465D-71293DBEB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8356" y="3733566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A2DA1BCA-11EE-540B-D036-8B9C1FDF432C}"/>
                  </a:ext>
                </a:extLst>
              </p:cNvPr>
              <p:cNvSpPr/>
              <p:nvPr/>
            </p:nvSpPr>
            <p:spPr>
              <a:xfrm>
                <a:off x="5727757" y="38794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FF24197F-45FC-1488-6EA1-116145BD261E}"/>
                </a:ext>
              </a:extLst>
            </p:cNvPr>
            <p:cNvCxnSpPr>
              <a:stCxn id="59" idx="7"/>
              <a:endCxn id="29" idx="7"/>
            </p:cNvCxnSpPr>
            <p:nvPr/>
          </p:nvCxnSpPr>
          <p:spPr>
            <a:xfrm flipV="1">
              <a:off x="5358432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A66810CD-74D1-EF75-A1E5-224F5D496889}"/>
                </a:ext>
              </a:extLst>
            </p:cNvPr>
            <p:cNvCxnSpPr>
              <a:cxnSpLocks/>
              <a:stCxn id="59" idx="1"/>
              <a:endCxn id="29" idx="1"/>
            </p:cNvCxnSpPr>
            <p:nvPr/>
          </p:nvCxnSpPr>
          <p:spPr>
            <a:xfrm flipH="1" flipV="1">
              <a:off x="4976594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22090BA9-12F2-6831-F104-5F065623B38E}"/>
                </a:ext>
              </a:extLst>
            </p:cNvPr>
            <p:cNvSpPr/>
            <p:nvPr/>
          </p:nvSpPr>
          <p:spPr>
            <a:xfrm>
              <a:off x="5020789" y="530671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6C6484E-C34C-C4B7-F45F-A576314A265D}"/>
                </a:ext>
              </a:extLst>
            </p:cNvPr>
            <p:cNvSpPr/>
            <p:nvPr/>
          </p:nvSpPr>
          <p:spPr>
            <a:xfrm>
              <a:off x="5202488" y="460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9D35625-A8F4-0C21-2574-A377ECDA32D6}"/>
                </a:ext>
              </a:extLst>
            </p:cNvPr>
            <p:cNvCxnSpPr>
              <a:cxnSpLocks/>
            </p:cNvCxnSpPr>
            <p:nvPr/>
          </p:nvCxnSpPr>
          <p:spPr>
            <a:xfrm>
              <a:off x="5287645" y="3888304"/>
              <a:ext cx="0" cy="72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580F6F37-2549-3F54-B574-E7C7AC79843E}"/>
                </a:ext>
              </a:extLst>
            </p:cNvPr>
            <p:cNvGrpSpPr/>
            <p:nvPr/>
          </p:nvGrpSpPr>
          <p:grpSpPr>
            <a:xfrm>
              <a:off x="5289913" y="5175120"/>
              <a:ext cx="773858" cy="578781"/>
              <a:chOff x="5316761" y="5168312"/>
              <a:chExt cx="773858" cy="578781"/>
            </a:xfrm>
          </p:grpSpPr>
          <p:grpSp>
            <p:nvGrpSpPr>
              <p:cNvPr id="81" name="Groupe 80">
                <a:extLst>
                  <a:ext uri="{FF2B5EF4-FFF2-40B4-BE49-F238E27FC236}">
                    <a16:creationId xmlns:a16="http://schemas.microsoft.com/office/drawing/2014/main" id="{F21CE18C-6E87-B32D-3704-F9220F4A2545}"/>
                  </a:ext>
                </a:extLst>
              </p:cNvPr>
              <p:cNvGrpSpPr/>
              <p:nvPr/>
            </p:nvGrpSpPr>
            <p:grpSpPr>
              <a:xfrm>
                <a:off x="5730619" y="5168312"/>
                <a:ext cx="360000" cy="360000"/>
                <a:chOff x="4626649" y="5013176"/>
                <a:chExt cx="360000" cy="360000"/>
              </a:xfrm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C25F496A-A420-C4EE-6D60-E5948D16390F}"/>
                    </a:ext>
                  </a:extLst>
                </p:cNvPr>
                <p:cNvSpPr/>
                <p:nvPr/>
              </p:nvSpPr>
              <p:spPr>
                <a:xfrm>
                  <a:off x="4626649" y="5013176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258766A6-40E7-2BCD-1CD7-E469947C753D}"/>
                    </a:ext>
                  </a:extLst>
                </p:cNvPr>
                <p:cNvSpPr/>
                <p:nvPr/>
              </p:nvSpPr>
              <p:spPr>
                <a:xfrm>
                  <a:off x="4716649" y="5103176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C8BBB72A-DE73-F340-7785-32C84C375481}"/>
                  </a:ext>
                </a:extLst>
              </p:cNvPr>
              <p:cNvGrpSpPr/>
              <p:nvPr/>
            </p:nvGrpSpPr>
            <p:grpSpPr>
              <a:xfrm>
                <a:off x="5316761" y="5438312"/>
                <a:ext cx="594223" cy="308781"/>
                <a:chOff x="5230157" y="3587641"/>
                <a:chExt cx="594223" cy="308781"/>
              </a:xfrm>
            </p:grpSpPr>
            <p:cxnSp>
              <p:nvCxnSpPr>
                <p:cNvPr id="86" name="Connecteur droit 85">
                  <a:extLst>
                    <a:ext uri="{FF2B5EF4-FFF2-40B4-BE49-F238E27FC236}">
                      <a16:creationId xmlns:a16="http://schemas.microsoft.com/office/drawing/2014/main" id="{82939CBE-156A-7889-A662-CCFCA1D17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4015" y="3587641"/>
                  <a:ext cx="365" cy="3087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Connecteur droit 86">
                  <a:extLst>
                    <a:ext uri="{FF2B5EF4-FFF2-40B4-BE49-F238E27FC236}">
                      <a16:creationId xmlns:a16="http://schemas.microsoft.com/office/drawing/2014/main" id="{6DB2B65B-6909-DE48-5B62-EC617889A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30157" y="3896422"/>
                  <a:ext cx="5938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274AF6E0-F671-A35E-392E-49B6B601B4F4}"/>
                </a:ext>
              </a:extLst>
            </p:cNvPr>
            <p:cNvCxnSpPr>
              <a:cxnSpLocks/>
              <a:stCxn id="82" idx="5"/>
              <a:endCxn id="83" idx="5"/>
            </p:cNvCxnSpPr>
            <p:nvPr/>
          </p:nvCxnSpPr>
          <p:spPr>
            <a:xfrm flipH="1" flipV="1">
              <a:off x="5947411" y="5418760"/>
              <a:ext cx="63639" cy="6363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E7F896-73CF-EEA6-17B9-AFF0E81441B6}"/>
                </a:ext>
              </a:extLst>
            </p:cNvPr>
            <p:cNvGrpSpPr/>
            <p:nvPr/>
          </p:nvGrpSpPr>
          <p:grpSpPr>
            <a:xfrm>
              <a:off x="4657778" y="3950667"/>
              <a:ext cx="719636" cy="432048"/>
              <a:chOff x="204247" y="1842525"/>
              <a:chExt cx="719636" cy="432048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DEF518C0-E2CE-7AEE-CD36-5B978DD101D7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C8CF0BFF-6C86-F6E4-86E1-3973F8FE7078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B8D32C83-6D5B-7C57-F8F5-6C5198FCE9D2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48" name="Connecteur droit 47">
                  <a:extLst>
                    <a:ext uri="{FF2B5EF4-FFF2-40B4-BE49-F238E27FC236}">
                      <a16:creationId xmlns:a16="http://schemas.microsoft.com/office/drawing/2014/main" id="{1A222FBA-3DB6-238F-4766-CE0FD4BEE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Connecteur droit 48">
                  <a:extLst>
                    <a:ext uri="{FF2B5EF4-FFF2-40B4-BE49-F238E27FC236}">
                      <a16:creationId xmlns:a16="http://schemas.microsoft.com/office/drawing/2014/main" id="{F9371F03-07D3-7C6D-E507-FA21D66310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C56295-872C-B4FE-FB8C-618ECE89DE16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98EEF5-6107-3871-4C34-C23ED2C7CAF6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Signe de multiplication 98">
              <a:extLst>
                <a:ext uri="{FF2B5EF4-FFF2-40B4-BE49-F238E27FC236}">
                  <a16:creationId xmlns:a16="http://schemas.microsoft.com/office/drawing/2014/main" id="{B06F8789-826C-CC54-DFF2-1CB569338618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844929A0-1D83-445B-B354-BE2B6BFD8237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5525003"/>
              <a:ext cx="0" cy="36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0A57F1A0-7400-1514-F1A0-6CD8FF831CFB}"/>
                </a:ext>
              </a:extLst>
            </p:cNvPr>
            <p:cNvGrpSpPr/>
            <p:nvPr/>
          </p:nvGrpSpPr>
          <p:grpSpPr>
            <a:xfrm rot="10800000">
              <a:off x="6075741" y="4527579"/>
              <a:ext cx="464377" cy="432048"/>
              <a:chOff x="459506" y="1842525"/>
              <a:chExt cx="464377" cy="432048"/>
            </a:xfrm>
          </p:grpSpPr>
          <p:grpSp>
            <p:nvGrpSpPr>
              <p:cNvPr id="104" name="Groupe 103">
                <a:extLst>
                  <a:ext uri="{FF2B5EF4-FFF2-40B4-BE49-F238E27FC236}">
                    <a16:creationId xmlns:a16="http://schemas.microsoft.com/office/drawing/2014/main" id="{EBDC3CA1-205A-1A85-46E1-CD9725B6A18A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6" name="Forme libre : forme 105">
                  <a:extLst>
                    <a:ext uri="{FF2B5EF4-FFF2-40B4-BE49-F238E27FC236}">
                      <a16:creationId xmlns:a16="http://schemas.microsoft.com/office/drawing/2014/main" id="{268ECBF1-1546-6680-14B9-0E0B42FDCDDB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3A1BDE1B-F069-7870-D409-04EB6E1B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0BC680F0-195F-4B2C-108A-4454F7320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51D5E8-F484-FD34-D00F-1377F01F634B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C05CD707-755D-B98F-8BD4-BECE53BC9A79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4365104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63E4D976-366D-0C2D-97D2-C8EFDAE6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952878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1E7C91BF-7743-02A8-F3DE-A57CD32A4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5138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EA27FE3D-FEF1-65E4-196A-BD35C35FD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690" y="5877272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802075E9-74F3-A430-DFEA-76E81C76A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4438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536E99C1-64CD-C35B-0CB7-1C879B194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16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2EDB5222-CEBB-554A-D4DB-E8091A569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4500" y="5877271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E57489-42F0-5433-B2D5-FCA2E3E06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4500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47BED192-F574-CD66-7D43-CFC1E8B6DB01}"/>
                </a:ext>
              </a:extLst>
            </p:cNvPr>
            <p:cNvGrpSpPr/>
            <p:nvPr/>
          </p:nvGrpSpPr>
          <p:grpSpPr>
            <a:xfrm>
              <a:off x="7085054" y="5881749"/>
              <a:ext cx="465428" cy="810015"/>
              <a:chOff x="6709445" y="5877270"/>
              <a:chExt cx="465428" cy="810015"/>
            </a:xfrm>
          </p:grpSpPr>
          <p:grpSp>
            <p:nvGrpSpPr>
              <p:cNvPr id="123" name="Groupe 122">
                <a:extLst>
                  <a:ext uri="{FF2B5EF4-FFF2-40B4-BE49-F238E27FC236}">
                    <a16:creationId xmlns:a16="http://schemas.microsoft.com/office/drawing/2014/main" id="{162A1B57-12AC-2BE0-D6CB-0A6F97716DA3}"/>
                  </a:ext>
                </a:extLst>
              </p:cNvPr>
              <p:cNvGrpSpPr/>
              <p:nvPr/>
            </p:nvGrpSpPr>
            <p:grpSpPr>
              <a:xfrm rot="10800000">
                <a:off x="6710496" y="6039745"/>
                <a:ext cx="464377" cy="432048"/>
                <a:chOff x="459506" y="1842525"/>
                <a:chExt cx="464377" cy="432048"/>
              </a:xfrm>
            </p:grpSpPr>
            <p:grpSp>
              <p:nvGrpSpPr>
                <p:cNvPr id="124" name="Groupe 123">
                  <a:extLst>
                    <a:ext uri="{FF2B5EF4-FFF2-40B4-BE49-F238E27FC236}">
                      <a16:creationId xmlns:a16="http://schemas.microsoft.com/office/drawing/2014/main" id="{3EC506BF-0FCB-B35A-A071-7810B2D1B5A6}"/>
                    </a:ext>
                  </a:extLst>
                </p:cNvPr>
                <p:cNvGrpSpPr/>
                <p:nvPr/>
              </p:nvGrpSpPr>
              <p:grpSpPr>
                <a:xfrm rot="5400000">
                  <a:off x="387498" y="1914533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26" name="Forme libre : forme 125">
                    <a:extLst>
                      <a:ext uri="{FF2B5EF4-FFF2-40B4-BE49-F238E27FC236}">
                        <a16:creationId xmlns:a16="http://schemas.microsoft.com/office/drawing/2014/main" id="{43FFC4CA-B09E-598C-1329-4254C6EC0014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27" name="Connecteur droit 126">
                    <a:extLst>
                      <a:ext uri="{FF2B5EF4-FFF2-40B4-BE49-F238E27FC236}">
                        <a16:creationId xmlns:a16="http://schemas.microsoft.com/office/drawing/2014/main" id="{FFE8B613-8449-7ECD-CA17-2CEEE04FD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8" name="Connecteur droit 127">
                    <a:extLst>
                      <a:ext uri="{FF2B5EF4-FFF2-40B4-BE49-F238E27FC236}">
                        <a16:creationId xmlns:a16="http://schemas.microsoft.com/office/drawing/2014/main" id="{DA3058A2-E611-83BC-3422-E7CB3BDB2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7A5E54B-A258-720C-1909-EFC28C319997}"/>
                    </a:ext>
                  </a:extLst>
                </p:cNvPr>
                <p:cNvSpPr/>
                <p:nvPr/>
              </p:nvSpPr>
              <p:spPr>
                <a:xfrm rot="16200000">
                  <a:off x="653883" y="1977014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129" name="Connecteur droit 128">
                <a:extLst>
                  <a:ext uri="{FF2B5EF4-FFF2-40B4-BE49-F238E27FC236}">
                    <a16:creationId xmlns:a16="http://schemas.microsoft.com/office/drawing/2014/main" id="{47048AEC-1FA5-B8F4-C44D-0742D6C7C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9445" y="5877270"/>
                <a:ext cx="0" cy="810015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Connecteur droit 129">
                <a:extLst>
                  <a:ext uri="{FF2B5EF4-FFF2-40B4-BE49-F238E27FC236}">
                    <a16:creationId xmlns:a16="http://schemas.microsoft.com/office/drawing/2014/main" id="{42670E50-BF84-9C80-3A5B-8C9F4DC785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465044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Connecteur droit 130">
                <a:extLst>
                  <a:ext uri="{FF2B5EF4-FFF2-40B4-BE49-F238E27FC236}">
                    <a16:creationId xmlns:a16="http://schemas.microsoft.com/office/drawing/2014/main" id="{04348CAD-0362-0B21-75B2-DA39B1CE5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026050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54E3F59-DD58-A806-9DDD-531B37783FA1}"/>
                </a:ext>
              </a:extLst>
            </p:cNvPr>
            <p:cNvSpPr/>
            <p:nvPr/>
          </p:nvSpPr>
          <p:spPr>
            <a:xfrm>
              <a:off x="7082450" y="669077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M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9C0EF130-1D5B-5639-10F4-4AF8B5946FB5}"/>
                </a:ext>
              </a:extLst>
            </p:cNvPr>
            <p:cNvSpPr/>
            <p:nvPr/>
          </p:nvSpPr>
          <p:spPr>
            <a:xfrm>
              <a:off x="6314912" y="504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FE80CD9-1B3F-3C65-B353-B01C56B79456}"/>
                </a:ext>
              </a:extLst>
            </p:cNvPr>
            <p:cNvSpPr/>
            <p:nvPr/>
          </p:nvSpPr>
          <p:spPr>
            <a:xfrm>
              <a:off x="5643549" y="495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01F66F54-BE66-A48F-5A3D-DF95C175A004}"/>
                </a:ext>
              </a:extLst>
            </p:cNvPr>
            <p:cNvSpPr/>
            <p:nvPr/>
          </p:nvSpPr>
          <p:spPr>
            <a:xfrm>
              <a:off x="4570789" y="54636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ACF8A011-0C35-2760-A574-2E81C602EFAD}"/>
                </a:ext>
              </a:extLst>
            </p:cNvPr>
            <p:cNvSpPr/>
            <p:nvPr/>
          </p:nvSpPr>
          <p:spPr>
            <a:xfrm>
              <a:off x="4983395" y="491748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DF19A739-6698-57F5-1EBD-92C8BC0F4746}"/>
                </a:ext>
              </a:extLst>
            </p:cNvPr>
            <p:cNvSpPr/>
            <p:nvPr/>
          </p:nvSpPr>
          <p:spPr>
            <a:xfrm>
              <a:off x="5320125" y="377336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64A6E3F-BD91-7D24-8CBE-51353DA1E2E6}"/>
                </a:ext>
              </a:extLst>
            </p:cNvPr>
            <p:cNvSpPr txBox="1"/>
            <p:nvPr/>
          </p:nvSpPr>
          <p:spPr>
            <a:xfrm>
              <a:off x="7351012" y="5438490"/>
              <a:ext cx="1211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Poulie - courroie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FF60288-3A5F-93D1-9C2A-DF68EAB9E910}"/>
                </a:ext>
              </a:extLst>
            </p:cNvPr>
            <p:cNvSpPr txBox="1"/>
            <p:nvPr/>
          </p:nvSpPr>
          <p:spPr>
            <a:xfrm>
              <a:off x="7345548" y="5227973"/>
              <a:ext cx="13749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Roue et vis sans fin</a:t>
              </a:r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02B21F13-4D69-8B93-F394-D83979948896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6351913" y="5366473"/>
              <a:ext cx="99363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BA5844F-C8A1-2A3E-AC6E-155925585771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5568096"/>
              <a:ext cx="0" cy="256858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B422C9A7-7576-4D1F-6531-DE14875FCA53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6660232" y="5568096"/>
              <a:ext cx="69078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EB33653-E856-C148-E6CD-EB51E8444B17}"/>
                </a:ext>
              </a:extLst>
            </p:cNvPr>
            <p:cNvSpPr/>
            <p:nvPr/>
          </p:nvSpPr>
          <p:spPr>
            <a:xfrm>
              <a:off x="2051720" y="41070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8A5B12F-734F-8EC9-BE6B-F80BB0FC3A4A}"/>
                </a:ext>
              </a:extLst>
            </p:cNvPr>
            <p:cNvSpPr/>
            <p:nvPr/>
          </p:nvSpPr>
          <p:spPr>
            <a:xfrm>
              <a:off x="1475656" y="478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7B263A3-D7D2-C16D-D071-09748B1A6937}"/>
                </a:ext>
              </a:extLst>
            </p:cNvPr>
            <p:cNvSpPr/>
            <p:nvPr/>
          </p:nvSpPr>
          <p:spPr>
            <a:xfrm>
              <a:off x="2953431" y="489661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87E740E-9AD8-7A3C-7FA8-E42B4C5AB7E4}"/>
                </a:ext>
              </a:extLst>
            </p:cNvPr>
            <p:cNvSpPr/>
            <p:nvPr/>
          </p:nvSpPr>
          <p:spPr>
            <a:xfrm>
              <a:off x="3105861" y="52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A1CD25-3713-365A-DE88-3EB42B0F8689}"/>
                </a:ext>
              </a:extLst>
            </p:cNvPr>
            <p:cNvSpPr/>
            <p:nvPr/>
          </p:nvSpPr>
          <p:spPr>
            <a:xfrm>
              <a:off x="7662520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26F8CC7-600F-5FC3-60AC-592892503A6F}"/>
                </a:ext>
              </a:extLst>
            </p:cNvPr>
            <p:cNvSpPr/>
            <p:nvPr/>
          </p:nvSpPr>
          <p:spPr>
            <a:xfrm>
              <a:off x="2858388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A62500C-96F2-A721-9BE6-105E75891534}"/>
                </a:ext>
              </a:extLst>
            </p:cNvPr>
            <p:cNvSpPr/>
            <p:nvPr/>
          </p:nvSpPr>
          <p:spPr>
            <a:xfrm>
              <a:off x="3244505" y="426515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/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blipFill>
                  <a:blip r:embed="rId24"/>
                  <a:stretch>
                    <a:fillRect l="-30000" r="-20000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/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blipFill>
                  <a:blip r:embed="rId25"/>
                  <a:stretch>
                    <a:fillRect l="-26316" r="-26316" b="-1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9FDEA5C8-8A92-B215-7906-45B2E1FDD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934" y="4615142"/>
              <a:ext cx="646455" cy="381832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D390A72-A866-8986-554A-EB857CD9D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43" y="4281393"/>
              <a:ext cx="0" cy="720000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6637FF7A-6707-8C00-2E8A-DF8D830CE211}"/>
                </a:ext>
              </a:extLst>
            </p:cNvPr>
            <p:cNvCxnSpPr>
              <a:cxnSpLocks/>
            </p:cNvCxnSpPr>
            <p:nvPr/>
          </p:nvCxnSpPr>
          <p:spPr>
            <a:xfrm>
              <a:off x="937789" y="4992543"/>
              <a:ext cx="796675" cy="439521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/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blipFill>
                  <a:blip r:embed="rId26"/>
                  <a:stretch>
                    <a:fillRect l="-23529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/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blipFill>
                  <a:blip r:embed="rId27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/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blipFill>
                  <a:blip r:embed="rId28"/>
                  <a:stretch>
                    <a:fillRect l="-19048" r="-4762" b="-130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12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7592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04203CE2-F804-1ED1-B5DE-931FEDF74136}"/>
              </a:ext>
            </a:extLst>
          </p:cNvPr>
          <p:cNvSpPr/>
          <p:nvPr/>
        </p:nvSpPr>
        <p:spPr>
          <a:xfrm>
            <a:off x="1043608" y="241850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7DD9345-3393-7B61-B23C-63BFF859F77E}"/>
              </a:ext>
            </a:extLst>
          </p:cNvPr>
          <p:cNvSpPr/>
          <p:nvPr/>
        </p:nvSpPr>
        <p:spPr>
          <a:xfrm>
            <a:off x="828336" y="28227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CC45B2F-D759-FF3A-67A8-B0FB227A9535}"/>
              </a:ext>
            </a:extLst>
          </p:cNvPr>
          <p:cNvSpPr/>
          <p:nvPr/>
        </p:nvSpPr>
        <p:spPr>
          <a:xfrm>
            <a:off x="1636605" y="177281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F45809C-B7AE-2ECA-0A6E-22B843F99E3D}"/>
              </a:ext>
            </a:extLst>
          </p:cNvPr>
          <p:cNvSpPr/>
          <p:nvPr/>
        </p:nvSpPr>
        <p:spPr>
          <a:xfrm>
            <a:off x="2004491" y="204713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7DA62F4-4E9D-0D69-45B5-784D475B7E92}"/>
              </a:ext>
            </a:extLst>
          </p:cNvPr>
          <p:cNvSpPr/>
          <p:nvPr/>
        </p:nvSpPr>
        <p:spPr>
          <a:xfrm>
            <a:off x="1788491" y="247110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842CC5E-658A-BE18-DD0B-066B75DFB1A9}"/>
              </a:ext>
            </a:extLst>
          </p:cNvPr>
          <p:cNvSpPr/>
          <p:nvPr/>
        </p:nvSpPr>
        <p:spPr>
          <a:xfrm>
            <a:off x="2347799" y="23811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6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llipse 50">
            <a:extLst>
              <a:ext uri="{FF2B5EF4-FFF2-40B4-BE49-F238E27FC236}">
                <a16:creationId xmlns:a16="http://schemas.microsoft.com/office/drawing/2014/main" id="{2220F891-1134-4AC7-5F3A-DDE0377EEC71}"/>
              </a:ext>
            </a:extLst>
          </p:cNvPr>
          <p:cNvSpPr/>
          <p:nvPr/>
        </p:nvSpPr>
        <p:spPr>
          <a:xfrm>
            <a:off x="6648819" y="262145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655160"/>
            <a:ext cx="404146" cy="81844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56992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5390638" y="349130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cxnSpLocks/>
            <a:stCxn id="51" idx="7"/>
            <a:endCxn id="59" idx="7"/>
          </p:cNvCxnSpPr>
          <p:nvPr/>
        </p:nvCxnSpPr>
        <p:spPr>
          <a:xfrm flipV="1">
            <a:off x="6802459" y="2346327"/>
            <a:ext cx="270045" cy="301492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0293" y="1553892"/>
            <a:ext cx="0" cy="7200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556792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1231643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1231643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3438565"/>
            <a:ext cx="0" cy="5295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91523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89267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913073" y="260781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622554" y="201745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1292529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38819" y="2801459"/>
            <a:ext cx="0" cy="63710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E38FC0A-5908-7628-F216-BCAC3B09A89D}"/>
              </a:ext>
            </a:extLst>
          </p:cNvPr>
          <p:cNvCxnSpPr>
            <a:cxnSpLocks/>
          </p:cNvCxnSpPr>
          <p:nvPr/>
        </p:nvCxnSpPr>
        <p:spPr>
          <a:xfrm>
            <a:off x="4800942" y="3438565"/>
            <a:ext cx="365949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F1C1C291-7FCD-28FA-4432-65F167FB280C}"/>
              </a:ext>
            </a:extLst>
          </p:cNvPr>
          <p:cNvGrpSpPr/>
          <p:nvPr/>
        </p:nvGrpSpPr>
        <p:grpSpPr>
          <a:xfrm>
            <a:off x="5161239" y="3128093"/>
            <a:ext cx="288000" cy="288000"/>
            <a:chOff x="4943745" y="2850212"/>
            <a:chExt cx="288000" cy="28800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5DCB5D55-8991-5CD3-804A-DDA377D08B51}"/>
                </a:ext>
              </a:extLst>
            </p:cNvPr>
            <p:cNvSpPr/>
            <p:nvPr/>
          </p:nvSpPr>
          <p:spPr>
            <a:xfrm>
              <a:off x="4943745" y="2850212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2AEB5D7-4766-CAA2-A5FF-9C16317A37F1}"/>
                </a:ext>
              </a:extLst>
            </p:cNvPr>
            <p:cNvCxnSpPr>
              <a:cxnSpLocks/>
              <a:stCxn id="45" idx="1"/>
              <a:endCxn id="42" idx="5"/>
            </p:cNvCxnSpPr>
            <p:nvPr/>
          </p:nvCxnSpPr>
          <p:spPr>
            <a:xfrm>
              <a:off x="4985922" y="2892389"/>
              <a:ext cx="165463" cy="165463"/>
            </a:xfrm>
            <a:prstGeom prst="lin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3669D19-B1CA-1D7F-D1BA-20DA234BD594}"/>
                </a:ext>
              </a:extLst>
            </p:cNvPr>
            <p:cNvSpPr/>
            <p:nvPr/>
          </p:nvSpPr>
          <p:spPr>
            <a:xfrm>
              <a:off x="4997745" y="290421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5731E02-784B-7751-1BF5-785E8AC0049B}"/>
              </a:ext>
            </a:extLst>
          </p:cNvPr>
          <p:cNvGrpSpPr/>
          <p:nvPr/>
        </p:nvGrpSpPr>
        <p:grpSpPr>
          <a:xfrm>
            <a:off x="8028400" y="3128093"/>
            <a:ext cx="288000" cy="288000"/>
            <a:chOff x="4943745" y="2850212"/>
            <a:chExt cx="288000" cy="28800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E306B6E5-588C-84EA-4457-6A0D91B64BCA}"/>
                </a:ext>
              </a:extLst>
            </p:cNvPr>
            <p:cNvSpPr/>
            <p:nvPr/>
          </p:nvSpPr>
          <p:spPr>
            <a:xfrm>
              <a:off x="4943745" y="2850212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D16A37A9-EE15-F5DB-CEB3-3518E398F337}"/>
                </a:ext>
              </a:extLst>
            </p:cNvPr>
            <p:cNvCxnSpPr>
              <a:cxnSpLocks/>
              <a:stCxn id="56" idx="1"/>
              <a:endCxn id="61" idx="5"/>
            </p:cNvCxnSpPr>
            <p:nvPr/>
          </p:nvCxnSpPr>
          <p:spPr>
            <a:xfrm>
              <a:off x="4985922" y="2892389"/>
              <a:ext cx="165463" cy="165463"/>
            </a:xfrm>
            <a:prstGeom prst="lin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5C624C4A-B522-E4DB-7B86-3683D69213D4}"/>
                </a:ext>
              </a:extLst>
            </p:cNvPr>
            <p:cNvSpPr/>
            <p:nvPr/>
          </p:nvSpPr>
          <p:spPr>
            <a:xfrm>
              <a:off x="4997745" y="290421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DD3F743B-6FF0-ACD1-A35F-491E8056E8CF}"/>
              </a:ext>
            </a:extLst>
          </p:cNvPr>
          <p:cNvGrpSpPr/>
          <p:nvPr/>
        </p:nvGrpSpPr>
        <p:grpSpPr>
          <a:xfrm>
            <a:off x="8028400" y="1579265"/>
            <a:ext cx="288000" cy="288000"/>
            <a:chOff x="4943745" y="2850212"/>
            <a:chExt cx="288000" cy="28800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8621C687-A3F0-1DA5-1EEC-40F9D4AC8480}"/>
                </a:ext>
              </a:extLst>
            </p:cNvPr>
            <p:cNvSpPr/>
            <p:nvPr/>
          </p:nvSpPr>
          <p:spPr>
            <a:xfrm>
              <a:off x="4943745" y="2850212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B50DCF07-BB1C-BD90-D674-1EBA54D20951}"/>
                </a:ext>
              </a:extLst>
            </p:cNvPr>
            <p:cNvCxnSpPr>
              <a:cxnSpLocks/>
              <a:stCxn id="64" idx="1"/>
              <a:endCxn id="66" idx="5"/>
            </p:cNvCxnSpPr>
            <p:nvPr/>
          </p:nvCxnSpPr>
          <p:spPr>
            <a:xfrm>
              <a:off x="4985922" y="2892389"/>
              <a:ext cx="165463" cy="165463"/>
            </a:xfrm>
            <a:prstGeom prst="lin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62216505-00E8-7AC8-CF45-DEE3A045FD06}"/>
                </a:ext>
              </a:extLst>
            </p:cNvPr>
            <p:cNvSpPr/>
            <p:nvPr/>
          </p:nvSpPr>
          <p:spPr>
            <a:xfrm>
              <a:off x="4997745" y="290421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CED1C0A-F26E-3704-AE94-9B41062022BF}"/>
              </a:ext>
            </a:extLst>
          </p:cNvPr>
          <p:cNvGrpSpPr/>
          <p:nvPr/>
        </p:nvGrpSpPr>
        <p:grpSpPr>
          <a:xfrm>
            <a:off x="5161239" y="1584540"/>
            <a:ext cx="288000" cy="288000"/>
            <a:chOff x="4943745" y="2850212"/>
            <a:chExt cx="288000" cy="28800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C29FDBA-4476-6F96-FD6A-A2D282582058}"/>
                </a:ext>
              </a:extLst>
            </p:cNvPr>
            <p:cNvSpPr/>
            <p:nvPr/>
          </p:nvSpPr>
          <p:spPr>
            <a:xfrm>
              <a:off x="4943745" y="2850212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C9E257AE-A9B8-09FF-5A97-3F635E2E5B95}"/>
                </a:ext>
              </a:extLst>
            </p:cNvPr>
            <p:cNvCxnSpPr>
              <a:cxnSpLocks/>
              <a:stCxn id="68" idx="1"/>
              <a:endCxn id="70" idx="5"/>
            </p:cNvCxnSpPr>
            <p:nvPr/>
          </p:nvCxnSpPr>
          <p:spPr>
            <a:xfrm>
              <a:off x="4985922" y="2892389"/>
              <a:ext cx="165463" cy="165463"/>
            </a:xfrm>
            <a:prstGeom prst="lin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F06AAF17-4E16-01D6-200F-42BA089D4B13}"/>
                </a:ext>
              </a:extLst>
            </p:cNvPr>
            <p:cNvSpPr/>
            <p:nvPr/>
          </p:nvSpPr>
          <p:spPr>
            <a:xfrm>
              <a:off x="4997745" y="290421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2" name="Ellipse 71">
            <a:extLst>
              <a:ext uri="{FF2B5EF4-FFF2-40B4-BE49-F238E27FC236}">
                <a16:creationId xmlns:a16="http://schemas.microsoft.com/office/drawing/2014/main" id="{94F805C1-DE08-A50C-8769-3AFE8272BDE3}"/>
              </a:ext>
            </a:extLst>
          </p:cNvPr>
          <p:cNvSpPr/>
          <p:nvPr/>
        </p:nvSpPr>
        <p:spPr>
          <a:xfrm>
            <a:off x="6650418" y="317699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6288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2AA06C0D-32B9-611C-C007-E1FF8507FAAC}"/>
              </a:ext>
            </a:extLst>
          </p:cNvPr>
          <p:cNvGrpSpPr/>
          <p:nvPr/>
        </p:nvGrpSpPr>
        <p:grpSpPr>
          <a:xfrm>
            <a:off x="5368879" y="1782440"/>
            <a:ext cx="1307899" cy="1426013"/>
            <a:chOff x="5368879" y="1782440"/>
            <a:chExt cx="1307899" cy="1426013"/>
          </a:xfrm>
        </p:grpSpPr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3C1B1DD7-820B-DF00-AF06-4C181CFCB5BD}"/>
                </a:ext>
              </a:extLst>
            </p:cNvPr>
            <p:cNvCxnSpPr>
              <a:cxnSpLocks/>
              <a:stCxn id="72" idx="1"/>
              <a:endCxn id="70" idx="5"/>
            </p:cNvCxnSpPr>
            <p:nvPr/>
          </p:nvCxnSpPr>
          <p:spPr>
            <a:xfrm flipH="1" flipV="1">
              <a:off x="5368879" y="1792180"/>
              <a:ext cx="1307899" cy="1411172"/>
            </a:xfrm>
            <a:prstGeom prst="lin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4DC44EA-48FD-8DB7-CF08-5042F6B8F370}"/>
                </a:ext>
              </a:extLst>
            </p:cNvPr>
            <p:cNvCxnSpPr>
              <a:cxnSpLocks/>
              <a:stCxn id="42" idx="7"/>
              <a:endCxn id="75" idx="3"/>
            </p:cNvCxnSpPr>
            <p:nvPr/>
          </p:nvCxnSpPr>
          <p:spPr>
            <a:xfrm flipV="1">
              <a:off x="5368879" y="1782440"/>
              <a:ext cx="1299479" cy="1426013"/>
            </a:xfrm>
            <a:prstGeom prst="lin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01EF97C6-3603-2D99-23FE-F9BAAC85745D}"/>
                </a:ext>
              </a:extLst>
            </p:cNvPr>
            <p:cNvSpPr/>
            <p:nvPr/>
          </p:nvSpPr>
          <p:spPr>
            <a:xfrm>
              <a:off x="5928618" y="240767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7D9AB6BA-1F25-659E-87A2-DABFB08514D5}"/>
              </a:ext>
            </a:extLst>
          </p:cNvPr>
          <p:cNvGrpSpPr/>
          <p:nvPr/>
        </p:nvGrpSpPr>
        <p:grpSpPr>
          <a:xfrm>
            <a:off x="6800861" y="1787380"/>
            <a:ext cx="1307899" cy="1426013"/>
            <a:chOff x="5368879" y="1782440"/>
            <a:chExt cx="1307899" cy="1426013"/>
          </a:xfrm>
        </p:grpSpPr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03E0ED9B-C953-FB6B-7D9D-C8F1FE3248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8879" y="1792180"/>
              <a:ext cx="1307899" cy="1411172"/>
            </a:xfrm>
            <a:prstGeom prst="lin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3983BBD5-F0E6-8741-DBF6-07681D7C3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879" y="1782440"/>
              <a:ext cx="1299479" cy="1426013"/>
            </a:xfrm>
            <a:prstGeom prst="lin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8F4D1F06-78B1-FDED-CBC7-6E9818EDA9CD}"/>
                </a:ext>
              </a:extLst>
            </p:cNvPr>
            <p:cNvSpPr/>
            <p:nvPr/>
          </p:nvSpPr>
          <p:spPr>
            <a:xfrm>
              <a:off x="5928618" y="240767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94" name="Ellipse 93">
            <a:extLst>
              <a:ext uri="{FF2B5EF4-FFF2-40B4-BE49-F238E27FC236}">
                <a16:creationId xmlns:a16="http://schemas.microsoft.com/office/drawing/2014/main" id="{3FD2781D-77C4-5779-9B4F-C984A2189C90}"/>
              </a:ext>
            </a:extLst>
          </p:cNvPr>
          <p:cNvSpPr/>
          <p:nvPr/>
        </p:nvSpPr>
        <p:spPr>
          <a:xfrm>
            <a:off x="5489116" y="21663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a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804139DF-0627-A842-CC08-ADEC55E3EC91}"/>
              </a:ext>
            </a:extLst>
          </p:cNvPr>
          <p:cNvSpPr/>
          <p:nvPr/>
        </p:nvSpPr>
        <p:spPr>
          <a:xfrm>
            <a:off x="5492679" y="26768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b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8B8608A-4D94-F1A1-E8DE-02CAFAFB4B2E}"/>
              </a:ext>
            </a:extLst>
          </p:cNvPr>
          <p:cNvSpPr/>
          <p:nvPr/>
        </p:nvSpPr>
        <p:spPr>
          <a:xfrm>
            <a:off x="7806536" y="26768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c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556A1C64-38F8-E616-C382-5871B2DF3F99}"/>
              </a:ext>
            </a:extLst>
          </p:cNvPr>
          <p:cNvSpPr/>
          <p:nvPr/>
        </p:nvSpPr>
        <p:spPr>
          <a:xfrm>
            <a:off x="7806536" y="21663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d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B2ADDE8D-9B65-C3C7-46CA-3D432E64FFD0}"/>
              </a:ext>
            </a:extLst>
          </p:cNvPr>
          <p:cNvSpPr/>
          <p:nvPr/>
        </p:nvSpPr>
        <p:spPr>
          <a:xfrm>
            <a:off x="4918239" y="317027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e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441AA79A-45B9-0E32-9798-9DEDA5EAA396}"/>
              </a:ext>
            </a:extLst>
          </p:cNvPr>
          <p:cNvSpPr/>
          <p:nvPr/>
        </p:nvSpPr>
        <p:spPr>
          <a:xfrm>
            <a:off x="7794400" y="317629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f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3395BA82-BF2C-53C5-AFFE-A0E7D41C45A5}"/>
              </a:ext>
            </a:extLst>
          </p:cNvPr>
          <p:cNvSpPr/>
          <p:nvPr/>
        </p:nvSpPr>
        <p:spPr>
          <a:xfrm>
            <a:off x="4931419" y="163052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g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2A9B3367-9049-2157-998A-0078014ECA13}"/>
              </a:ext>
            </a:extLst>
          </p:cNvPr>
          <p:cNvSpPr/>
          <p:nvPr/>
        </p:nvSpPr>
        <p:spPr>
          <a:xfrm>
            <a:off x="4931419" y="16288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g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785A48B0-D929-80F9-DE28-4C45EA5ACBD7}"/>
              </a:ext>
            </a:extLst>
          </p:cNvPr>
          <p:cNvSpPr/>
          <p:nvPr/>
        </p:nvSpPr>
        <p:spPr>
          <a:xfrm>
            <a:off x="7781380" y="163696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h</a:t>
            </a:r>
            <a:endParaRPr lang="fr-FR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1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e 80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00277" cy="2859959"/>
            <a:chOff x="-180530" y="281011"/>
            <a:chExt cx="2800277" cy="2859959"/>
          </a:xfrm>
        </p:grpSpPr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ZoneTexte 93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467646" y="3861048"/>
            <a:ext cx="6624868" cy="2404818"/>
            <a:chOff x="467646" y="3861048"/>
            <a:chExt cx="6624868" cy="2404818"/>
          </a:xfrm>
        </p:grpSpPr>
        <p:grpSp>
          <p:nvGrpSpPr>
            <p:cNvPr id="70" name="Groupe 69"/>
            <p:cNvGrpSpPr/>
            <p:nvPr/>
          </p:nvGrpSpPr>
          <p:grpSpPr>
            <a:xfrm>
              <a:off x="467646" y="3861048"/>
              <a:ext cx="6624868" cy="2331971"/>
              <a:chOff x="467646" y="3910749"/>
              <a:chExt cx="6624868" cy="233197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4494356" y="606272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upe 30"/>
              <p:cNvGrpSpPr/>
              <p:nvPr/>
            </p:nvGrpSpPr>
            <p:grpSpPr>
              <a:xfrm rot="16200000">
                <a:off x="4350707" y="5513714"/>
                <a:ext cx="451166" cy="432048"/>
                <a:chOff x="723777" y="3887303"/>
                <a:chExt cx="451166" cy="432048"/>
              </a:xfrm>
            </p:grpSpPr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05A6972A-113E-9BF7-6DAB-BD2EA23DD6E3}"/>
                    </a:ext>
                  </a:extLst>
                </p:cNvPr>
                <p:cNvGrpSpPr/>
                <p:nvPr/>
              </p:nvGrpSpPr>
              <p:grpSpPr>
                <a:xfrm rot="5400000">
                  <a:off x="651769" y="3959311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0" name="Forme libre : forme 9">
                    <a:extLst>
                      <a:ext uri="{FF2B5EF4-FFF2-40B4-BE49-F238E27FC236}">
                        <a16:creationId xmlns:a16="http://schemas.microsoft.com/office/drawing/2014/main" id="{858B7A04-7816-2746-AF6A-E1434C4834C7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1" name="Connecteur droit 10">
                    <a:extLst>
                      <a:ext uri="{FF2B5EF4-FFF2-40B4-BE49-F238E27FC236}">
                        <a16:creationId xmlns:a16="http://schemas.microsoft.com/office/drawing/2014/main" id="{67578EB1-6C78-126C-4D42-2499DBDBA5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" name="Connecteur droit 11">
                    <a:extLst>
                      <a:ext uri="{FF2B5EF4-FFF2-40B4-BE49-F238E27FC236}">
                        <a16:creationId xmlns:a16="http://schemas.microsoft.com/office/drawing/2014/main" id="{1869E06C-4271-7DEE-BF2F-7D2487A72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2F037C-CF9C-5B7D-625E-B74B7E890A6F}"/>
                    </a:ext>
                  </a:extLst>
                </p:cNvPr>
                <p:cNvSpPr/>
                <p:nvPr/>
              </p:nvSpPr>
              <p:spPr>
                <a:xfrm rot="16200000">
                  <a:off x="904943" y="4015403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698318D-55BC-C966-D28D-A5A6F1E1A704}"/>
                  </a:ext>
                </a:extLst>
              </p:cNvPr>
              <p:cNvSpPr/>
              <p:nvPr/>
            </p:nvSpPr>
            <p:spPr>
              <a:xfrm>
                <a:off x="4761590" y="5154295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rgbClr val="C00000"/>
                    </a:solidFill>
                  </a:rPr>
                  <a:t>6</a:t>
                </a:r>
                <a:endParaRPr lang="fr-FR" sz="14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7212" y="4797152"/>
                <a:ext cx="0" cy="267143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A89DD72-9D8C-FEEE-1E70-57B6A7818BFC}"/>
                  </a:ext>
                </a:extLst>
              </p:cNvPr>
              <p:cNvSpPr/>
              <p:nvPr/>
            </p:nvSpPr>
            <p:spPr>
              <a:xfrm rot="16200000">
                <a:off x="5116309" y="5154296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1" name="Connecteur droit 110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>
                <a:off x="4119979" y="5594155"/>
                <a:ext cx="278387" cy="0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3" name="Groupe 52"/>
              <p:cNvGrpSpPr/>
              <p:nvPr/>
            </p:nvGrpSpPr>
            <p:grpSpPr>
              <a:xfrm>
                <a:off x="3491630" y="4470093"/>
                <a:ext cx="3600884" cy="325149"/>
                <a:chOff x="4931556" y="799595"/>
                <a:chExt cx="3600884" cy="325149"/>
              </a:xfrm>
            </p:grpSpPr>
            <p:cxnSp>
              <p:nvCxnSpPr>
                <p:cNvPr id="88" name="Connecteur droit 87">
                  <a:extLst>
                    <a:ext uri="{FF2B5EF4-FFF2-40B4-BE49-F238E27FC236}">
                      <a16:creationId xmlns:a16="http://schemas.microsoft.com/office/drawing/2014/main" id="{3A179A30-B809-15A4-6A26-E65DC4EB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2440" y="1124744"/>
                  <a:ext cx="3600000" cy="0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1" name="Connecteur droit 90">
                  <a:extLst>
                    <a:ext uri="{FF2B5EF4-FFF2-40B4-BE49-F238E27FC236}">
                      <a16:creationId xmlns:a16="http://schemas.microsoft.com/office/drawing/2014/main" id="{D5F209E7-AD37-9159-F445-A2AB4ED1A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1556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E3C95F4A-F1D7-C19B-BDC2-98A1B8C2C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32440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5003731" y="860481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8693" y="5594157"/>
                <a:ext cx="230285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8978" y="5244299"/>
                <a:ext cx="1" cy="34985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>
                <a:off x="4998978" y="5244295"/>
                <a:ext cx="207331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1556" y="5417013"/>
                <a:ext cx="0" cy="392382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Connecteur droit 113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06" y="6031689"/>
                <a:ext cx="5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eur droit 116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H="1" flipV="1">
                <a:off x="5076053" y="5488731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9" name="Groupe 68"/>
              <p:cNvGrpSpPr/>
              <p:nvPr/>
            </p:nvGrpSpPr>
            <p:grpSpPr>
              <a:xfrm>
                <a:off x="467646" y="3910749"/>
                <a:ext cx="1917960" cy="2045054"/>
                <a:chOff x="506568" y="3639102"/>
                <a:chExt cx="1917960" cy="2045054"/>
              </a:xfrm>
            </p:grpSpPr>
            <p:grpSp>
              <p:nvGrpSpPr>
                <p:cNvPr id="66" name="Groupe 65"/>
                <p:cNvGrpSpPr/>
                <p:nvPr/>
              </p:nvGrpSpPr>
              <p:grpSpPr>
                <a:xfrm>
                  <a:off x="506568" y="3639102"/>
                  <a:ext cx="1917960" cy="2045054"/>
                  <a:chOff x="542032" y="859530"/>
                  <a:chExt cx="1917960" cy="2045054"/>
                </a:xfrm>
              </p:grpSpPr>
              <p:pic>
                <p:nvPicPr>
                  <p:cNvPr id="1026" name="Picture 2" descr="http://www.crea-technologie.com/images/products/000000051/moby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2636" y="859530"/>
                    <a:ext cx="1747356" cy="20450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06" name="Connecteur droit 105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88408" y="2348880"/>
                    <a:ext cx="951344" cy="378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3529" r="-5882"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8" name="Connecteur droit 107">
                    <a:extLst>
                      <a:ext uri="{FF2B5EF4-FFF2-40B4-BE49-F238E27FC236}">
                        <a16:creationId xmlns:a16="http://schemas.microsoft.com/office/drawing/2014/main" id="{51C18C25-F64C-4954-C041-9103193D649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79892" y="915070"/>
                    <a:ext cx="0" cy="14401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32353" r="-8824" b="-2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2" name="Connecteur droit 111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2032" y="2348880"/>
                    <a:ext cx="838082" cy="14782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9048" r="-4762" b="-130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1903294" y="383264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4138" r="-24138" b="-50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Croix 76"/>
            <p:cNvSpPr/>
            <p:nvPr/>
          </p:nvSpPr>
          <p:spPr>
            <a:xfrm rot="2700000">
              <a:off x="5026652" y="5927988"/>
              <a:ext cx="108000" cy="108000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Croix 131"/>
            <p:cNvSpPr/>
            <p:nvPr/>
          </p:nvSpPr>
          <p:spPr>
            <a:xfrm rot="2700000">
              <a:off x="5202559" y="4663226"/>
              <a:ext cx="169306" cy="169306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7692" r="-7692" b="-48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37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2E84F-11DC-A842-972F-6A44A67B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C9C32A2-A9C2-4293-9055-62503B46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20888"/>
            <a:ext cx="5328592" cy="30841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15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40541" b="11280"/>
          <a:stretch/>
        </p:blipFill>
        <p:spPr>
          <a:xfrm>
            <a:off x="1043608" y="2420888"/>
            <a:ext cx="3168352" cy="2736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7744" y="4653136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420144" y="4805536"/>
            <a:ext cx="999728" cy="135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5377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Affichage à l'écran (4:3)</PresentationFormat>
  <Paragraphs>130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pt_ptsi</dc:creator>
  <cp:lastModifiedBy>Xavier Pessoles</cp:lastModifiedBy>
  <cp:revision>27</cp:revision>
  <dcterms:created xsi:type="dcterms:W3CDTF">2016-09-05T07:24:17Z</dcterms:created>
  <dcterms:modified xsi:type="dcterms:W3CDTF">2023-01-18T17:59:28Z</dcterms:modified>
</cp:coreProperties>
</file>